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1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676C35-3251-95DA-5DD6-D01E0F3E1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B736EE5-EF55-05ED-3732-3300E8A598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2AFCE42-7248-B420-A875-9E5E6E142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CF7E427-9C54-5512-09B1-35C74CBA0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3BAC9F7-DB7E-3E5C-DE5D-AFCF320C5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7784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B9455D-57E0-D429-5CB2-EA7E0943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DCE0EF8-1C8A-CA42-D260-C3D3B5B9C9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DA724B2-72C2-F7CF-5ABB-BD4FFC43D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6B7126-2467-CD7E-EB3E-48D9A594B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12D10C5-B28F-EA28-4909-2FB1E402A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8713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C8F9C96-E865-DA35-8AAA-86CC296B6D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BB3DC64-407C-4618-FEFA-A797622C0F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C03CDCC-E688-E96C-5F74-305F62E6A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104A5BC-F5BC-0A32-9BCC-B4271534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19862D2-244C-9274-8965-107F1A518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345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D1F82A-FF5E-5772-94F3-6AEFB7D41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1F894A5-C3D1-2CC4-9666-435E4E940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2BD0FA-9E86-1CAC-C707-2575C0482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69CDB5B-F97B-E21A-A27A-E06D9DDA2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E16384-361C-A5F4-D3E2-84ED815A1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749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3814E7-CE94-8445-6B4E-7D6A3F9D5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A2397E8-D7C2-BEC7-FD06-0894BC365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857DEE-98A0-7330-411E-7B5418EB5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2EDBB0-E5EE-3B45-AAEA-EAE59D803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0F3EB64-F728-87A1-5026-DBCA730CA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2461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A5E723-FCAB-4656-C675-616D73A85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D612267-59F7-8B84-788D-81AD3DF901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1FFB158-FF99-2FC6-D0D8-2853D9E61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2141E10-D579-524A-61EF-3F3C85021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0FE37D2-6AE0-152B-016F-551995495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A30DF1F-DC45-A839-3515-A7EE5167A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375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AF3BA8-A759-1381-A9E4-49B1704C4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1B9F289-467F-22E1-D712-69BB07077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5D3885A-148E-20D7-1A32-0964264FE2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FA08838-9C84-A1EE-9940-971F27C538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2A43D18-9B23-8070-E29F-C70A2E436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F4419D2-EEBC-ADC9-F017-CBDBB74CF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D3BAE2A-42CB-F81E-A3B9-B608DC7B9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4AB8568-E81D-77E6-CD3B-2A07CE3BA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0921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BD8C43-8464-DB58-7B9C-4A0059CF3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F22B548-B1B7-0324-BC63-5BC7F0667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21E6D73-B00B-1613-7FEE-9C0A36C9B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83DFE-6147-EB1B-52EC-F00AD4279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5789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14496EA-764B-95AA-4B16-6C36796A4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8FC83AE-AED9-3DD4-38ED-872EE38A6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DF69371-A5ED-2899-DF9F-A1BE86246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877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870009-400C-3376-6110-588AAD768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54B0E50-0D32-67F3-8FF9-927F14E25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292A9FE-9AF2-4152-E41D-89FF9623B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4D1E81B-E79A-6B8A-F048-F80A54D65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0847F0E-62B2-4A48-3C33-EFCA07314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86564E2-D51A-0BE6-B2F0-8038070FD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9832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896246-5ADE-F81E-2355-7B0DAA596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5CA2A3B-F7F3-03CA-DFFA-7885574374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54C7488-D08A-3B17-406A-FA3F820E2E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E68291-E2ED-F7EF-EADF-0CC153249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BC7731C-5484-A3A3-A5B4-A6199680F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7834FB1-14E1-E8D4-839E-9972948C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0643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A323CC1-84D0-E9A1-730C-AFE163BC5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5558405-4E81-D440-0FF2-6426FEB2E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4FE917-10D2-3C89-5BBF-5797DC0C69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B948D2-16A7-4A63-9AFB-89AC4A26D330}" type="datetimeFigureOut">
              <a:rPr lang="it-IT" smtClean="0"/>
              <a:t>28/03/2025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EC62C9-1370-5CF3-09EE-704D010538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8DE97B8-D9E9-140F-6356-4A3D341E5B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1DDB1D-484C-47D7-8B17-C2DF6629A3F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073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comelibro.it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schizzo, disegno, lettera, carta&#10;&#10;Il contenuto generato dall'IA potrebbe non essere corretto.">
            <a:extLst>
              <a:ext uri="{FF2B5EF4-FFF2-40B4-BE49-F238E27FC236}">
                <a16:creationId xmlns:a16="http://schemas.microsoft.com/office/drawing/2014/main" id="{DA79AD33-FD52-7B6C-06E2-5AC16FC89E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29495" cy="6858000"/>
          </a:xfrm>
          <a:prstGeom prst="rect">
            <a:avLst/>
          </a:prstGeom>
        </p:spPr>
      </p:pic>
      <p:pic>
        <p:nvPicPr>
          <p:cNvPr id="7" name="Immagine 6" descr="Immagine che contiene schizzo, disegno, lettera, carta&#10;&#10;Il contenuto generato dall'IA potrebbe non essere corretto.">
            <a:extLst>
              <a:ext uri="{FF2B5EF4-FFF2-40B4-BE49-F238E27FC236}">
                <a16:creationId xmlns:a16="http://schemas.microsoft.com/office/drawing/2014/main" id="{31755DF9-7251-6CE6-FB76-4E556B031D2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494" y="0"/>
            <a:ext cx="6062505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F8FD652D-0360-C09A-9D05-ABC750EEBB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2778" y="1406013"/>
            <a:ext cx="6479458" cy="2162943"/>
          </a:xfrm>
        </p:spPr>
        <p:txBody>
          <a:bodyPr>
            <a:normAutofit fontScale="90000"/>
          </a:bodyPr>
          <a:lstStyle/>
          <a:p>
            <a:br>
              <a:rPr lang="it-IT" sz="2800" dirty="0"/>
            </a:br>
            <a:br>
              <a:rPr lang="it-IT" sz="2800" dirty="0"/>
            </a:br>
            <a:br>
              <a:rPr lang="it-IT" sz="2800" dirty="0"/>
            </a:br>
            <a:br>
              <a:rPr lang="it-IT" sz="1800" dirty="0"/>
            </a:br>
            <a:br>
              <a:rPr lang="it-IT" sz="2800" dirty="0"/>
            </a:br>
            <a:r>
              <a:rPr lang="it-IT" sz="3100" dirty="0"/>
              <a:t>Il sito di riferimento è: «L come Libro»</a:t>
            </a:r>
            <a:br>
              <a:rPr lang="it-IT" sz="3100" dirty="0"/>
            </a:br>
            <a:br>
              <a:rPr lang="it-IT" sz="3100" dirty="0"/>
            </a:br>
            <a:br>
              <a:rPr lang="it-IT" sz="3100" dirty="0"/>
            </a:br>
            <a:br>
              <a:rPr lang="it-IT" sz="3100" dirty="0"/>
            </a:br>
            <a:r>
              <a:rPr lang="it-IT" sz="3100" dirty="0">
                <a:hlinkClick r:id="rId4"/>
              </a:rPr>
              <a:t>https://www.lcomelibro.it/</a:t>
            </a:r>
            <a:endParaRPr lang="it-IT" sz="3100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704C6B4-04B3-F3E1-3C44-564F12E74D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929" y="471948"/>
            <a:ext cx="2330245" cy="344130"/>
          </a:xfrm>
        </p:spPr>
        <p:txBody>
          <a:bodyPr>
            <a:normAutofit/>
          </a:bodyPr>
          <a:lstStyle/>
          <a:p>
            <a:pPr algn="l"/>
            <a:r>
              <a:rPr lang="it-IT" sz="1400" dirty="0"/>
              <a:t>Torrisi Lucia - canale: M-Z</a:t>
            </a:r>
          </a:p>
        </p:txBody>
      </p:sp>
    </p:spTree>
    <p:extLst>
      <p:ext uri="{BB962C8B-B14F-4D97-AF65-F5344CB8AC3E}">
        <p14:creationId xmlns:p14="http://schemas.microsoft.com/office/powerpoint/2010/main" val="3968728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arattere, design">
            <a:extLst>
              <a:ext uri="{FF2B5EF4-FFF2-40B4-BE49-F238E27FC236}">
                <a16:creationId xmlns:a16="http://schemas.microsoft.com/office/drawing/2014/main" id="{F4D3A3DB-6FA1-DD33-7D97-817D1F80A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9097"/>
            <a:ext cx="12192000" cy="55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48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Viso umano&#10;&#10;Il contenuto generato dall'IA potrebbe non essere corretto.">
            <a:extLst>
              <a:ext uri="{FF2B5EF4-FFF2-40B4-BE49-F238E27FC236}">
                <a16:creationId xmlns:a16="http://schemas.microsoft.com/office/drawing/2014/main" id="{EBBCB39E-3139-025C-1DA4-1B26AFB4B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0849"/>
            <a:ext cx="12192000" cy="517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16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schermata, design&#10;&#10;Il contenuto generato dall'IA potrebbe non essere corretto.">
            <a:extLst>
              <a:ext uri="{FF2B5EF4-FFF2-40B4-BE49-F238E27FC236}">
                <a16:creationId xmlns:a16="http://schemas.microsoft.com/office/drawing/2014/main" id="{968518BB-B8C7-C7B5-B0D2-DEA7D2025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221"/>
            <a:ext cx="12192000" cy="419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82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 descr="Immagine che contiene montagna, testo, arte, paesaggio&#10;&#10;Il contenuto generato dall'IA potrebbe non essere corretto.">
            <a:extLst>
              <a:ext uri="{FF2B5EF4-FFF2-40B4-BE49-F238E27FC236}">
                <a16:creationId xmlns:a16="http://schemas.microsoft.com/office/drawing/2014/main" id="{508A114F-07CD-BD62-83A5-7280A72FBE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2186152"/>
            <a:ext cx="5347430" cy="268565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 descr="Immagine che contiene dipinto, montagna, disegno, cielo&#10;&#10;Il contenuto generato dall'IA potrebbe non essere corretto.">
            <a:extLst>
              <a:ext uri="{FF2B5EF4-FFF2-40B4-BE49-F238E27FC236}">
                <a16:creationId xmlns:a16="http://schemas.microsoft.com/office/drawing/2014/main" id="{568D0FFA-7A89-6C81-CA78-D3437DE6A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986190"/>
            <a:ext cx="5461171" cy="300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16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 descr="Immagine che contiene testo, edificio, grattacielo, schermata&#10;&#10;Il contenuto generato dall'IA potrebbe non essere corretto.">
            <a:extLst>
              <a:ext uri="{FF2B5EF4-FFF2-40B4-BE49-F238E27FC236}">
                <a16:creationId xmlns:a16="http://schemas.microsoft.com/office/drawing/2014/main" id="{68BAA7A0-599D-BB5B-3650-6926539A0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06" y="1366346"/>
            <a:ext cx="5420217" cy="373117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 descr="Immagine che contiene testo, schermata&#10;&#10;Il contenuto generato dall'IA potrebbe non essere corretto.">
            <a:extLst>
              <a:ext uri="{FF2B5EF4-FFF2-40B4-BE49-F238E27FC236}">
                <a16:creationId xmlns:a16="http://schemas.microsoft.com/office/drawing/2014/main" id="{131423D8-F639-26D7-460E-1510706FA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043" y="1267656"/>
            <a:ext cx="5542678" cy="399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869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arattere, grafica&#10;&#10;Il contenuto generato dall'IA potrebbe non essere corretto.">
            <a:extLst>
              <a:ext uri="{FF2B5EF4-FFF2-40B4-BE49-F238E27FC236}">
                <a16:creationId xmlns:a16="http://schemas.microsoft.com/office/drawing/2014/main" id="{17729C0D-7DF3-7C33-1C5F-56294613C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34" y="1216754"/>
            <a:ext cx="6327228" cy="4320016"/>
          </a:xfrm>
          <a:prstGeom prst="rect">
            <a:avLst/>
          </a:prstGeom>
        </p:spPr>
      </p:pic>
      <p:pic>
        <p:nvPicPr>
          <p:cNvPr id="5" name="Immagine 4" descr="Immagine che contiene testo, schermata, Carattere, design&#10;&#10;Il contenuto generato dall'IA potrebbe non essere corretto.">
            <a:extLst>
              <a:ext uri="{FF2B5EF4-FFF2-40B4-BE49-F238E27FC236}">
                <a16:creationId xmlns:a16="http://schemas.microsoft.com/office/drawing/2014/main" id="{999A59CB-24B0-C048-90E8-6DD2E9A646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032" y="1546125"/>
            <a:ext cx="6327229" cy="376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690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34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Tema di Office</vt:lpstr>
      <vt:lpstr>     Il sito di riferimento è: «L come Libro»    https://www.lcomelibro.it/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LUCIA TORRISI</dc:creator>
  <cp:lastModifiedBy>LUCIA TORRISI</cp:lastModifiedBy>
  <cp:revision>1</cp:revision>
  <dcterms:created xsi:type="dcterms:W3CDTF">2025-03-28T14:38:41Z</dcterms:created>
  <dcterms:modified xsi:type="dcterms:W3CDTF">2025-03-28T15:15:06Z</dcterms:modified>
</cp:coreProperties>
</file>

<file path=docProps/thumbnail.jpeg>
</file>